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7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1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6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7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1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9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186B5-47B3-45FE-8506-1595EECBC266}" type="datetimeFigureOut">
              <a:rPr lang="en-US" smtClean="0"/>
              <a:t>14-May-21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7109D-A714-45C5-A0A9-BCFEF85D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6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in on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020" y="-257576"/>
            <a:ext cx="12678036" cy="71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116" y="742592"/>
            <a:ext cx="10019765" cy="1246419"/>
          </a:xfrm>
        </p:spPr>
        <p:txBody>
          <a:bodyPr>
            <a:normAutofit/>
          </a:bodyPr>
          <a:lstStyle/>
          <a:p>
            <a:pPr algn="ctr"/>
            <a:r>
              <a:rPr lang="en-US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8</a:t>
            </a:r>
            <a:br>
              <a:rPr lang="en-US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PHÚ</a:t>
            </a:r>
            <a:endParaRPr lang="en-US" sz="3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29045" y="783808"/>
            <a:ext cx="10019765" cy="5032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 TRỰC TUYẾN</a:t>
            </a:r>
          </a:p>
          <a:p>
            <a:pPr algn="ctr"/>
            <a:r>
              <a:rPr lang="en-US" sz="41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</a:p>
          <a:p>
            <a:pPr algn="ctr"/>
            <a:endParaRPr lang="en-US" sz="3300" b="1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35: NHỮNG ĐIỀU EM ĐÃ HỌC</a:t>
            </a:r>
          </a:p>
          <a:p>
            <a:pPr algn="ctr"/>
            <a:r>
              <a:rPr lang="en-US" sz="41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ÔN TẬP </a:t>
            </a:r>
            <a:r>
              <a:rPr lang="en-US" sz="41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100" b="1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481" y="4662152"/>
            <a:ext cx="529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(Sách TV tập 2 </a:t>
            </a:r>
            <a:r>
              <a:rPr lang="en-US" sz="3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154)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4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8"/>
    </mc:Choice>
    <mc:Fallback>
      <p:transition spd="slow" advTm="1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Ôn tập 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270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Widescreen</PresentationFormat>
  <Paragraphs>7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PHÒNG GIÁO DỤC VÀ ĐÀO TẠO QUẬN 8 TRƯỜNG TIỂU HỌC HƯNG PHÚ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8 TRƯỜNG TIỂU HỌC HƯNG PHÚ</dc:title>
  <dc:creator>Anh Mai</dc:creator>
  <cp:lastModifiedBy>Anh Mai</cp:lastModifiedBy>
  <cp:revision>2</cp:revision>
  <dcterms:created xsi:type="dcterms:W3CDTF">2021-05-14T06:27:13Z</dcterms:created>
  <dcterms:modified xsi:type="dcterms:W3CDTF">2021-05-14T06:27:56Z</dcterms:modified>
</cp:coreProperties>
</file>